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10" r:id="rId15"/>
    <p:sldId id="3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06.04.2023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06/04/2023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0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10" Type="http://schemas.openxmlformats.org/officeDocument/2006/relationships/image" Target="../media/image87.png"/><Relationship Id="rId4" Type="http://schemas.openxmlformats.org/officeDocument/2006/relationships/image" Target="../media/image21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1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7225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Морозов Михаил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D39601-61BF-473A-A3A5-AD475A7D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2FF153-68C5-4EF3-8547-349E66F2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F7637F-3B76-4D98-8F46-7A1B88AD3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07" y="22536"/>
            <a:ext cx="2781968" cy="198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6F207EE-0AF9-4BA5-BFF9-8B3DE7940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1584D7D-F7D8-4BC3-B0B4-1B5FA6162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573" y="2434261"/>
            <a:ext cx="2732128" cy="198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B5FEA28-2BC4-4242-B855-BE34977B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767" y="4802634"/>
            <a:ext cx="2781969" cy="198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14EA93C-B2BD-42C2-88C7-F2DB9E022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2021" y="22536"/>
            <a:ext cx="273212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ECF7802-22B1-4982-9CFA-0BE5C6446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C752843-338B-4666-BDBC-BE17AD32E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1EB0B-5FD4-4958-9D3A-F572405B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8" y="3419"/>
            <a:ext cx="5410635" cy="31858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0A695A-C453-4D95-80C2-245E9FAD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106" y="3189243"/>
            <a:ext cx="7181850" cy="228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A08045-11B0-4C13-8701-2128FC9FF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30" y="5562600"/>
            <a:ext cx="7266990" cy="1295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09AA52-E526-40E5-845C-CE71DC7DD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39" y="1851053"/>
            <a:ext cx="2469192" cy="3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https://github.com/Morozov-MA/BMSTU_VKR_Morozov_MA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085692-C237-4D00-AAE8-D13D194A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957" y="4483605"/>
            <a:ext cx="4988043" cy="232482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1461FC-AD26-4280-BCF6-7AF7257E1C0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68509" y="4483606"/>
            <a:ext cx="3478492" cy="23248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4E9B7A-14F7-41B8-A180-4348C9943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08" y="0"/>
            <a:ext cx="8517591" cy="44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BE5301-D6BB-401A-BD51-3ACBFD06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578" y="0"/>
            <a:ext cx="2855632" cy="40206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 подробный план, который помог плодотворно двигаться к цели;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3689E-AEDA-47A3-8EDF-91FEDB5E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01" y="-557"/>
            <a:ext cx="2798063" cy="4021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389D31-097C-457C-9C40-AA4637F38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634" y="-7215"/>
            <a:ext cx="2833366" cy="40212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37" y="4197512"/>
            <a:ext cx="2761891" cy="23215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FABAF81-5EA6-4C13-BBBF-3FF24DB0F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286" y="5014937"/>
            <a:ext cx="4164871" cy="93226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FD92C41-2123-47AF-AF30-F99A516C91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029" y="5612742"/>
            <a:ext cx="803376" cy="119568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B03E810-1FCB-464C-B2FB-90BAF35F9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029" y="4079804"/>
            <a:ext cx="776911" cy="560099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3304" y="5747260"/>
            <a:ext cx="1542227" cy="10722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600" y="4625955"/>
            <a:ext cx="2273574" cy="2182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3162" y="3933873"/>
            <a:ext cx="2943291" cy="206724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9233" y="5260573"/>
            <a:ext cx="2462212" cy="147403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7197CB-5399-420B-92F8-D741219E1A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4807" y="4147912"/>
            <a:ext cx="3114583" cy="11269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9261" y="5662314"/>
            <a:ext cx="3114584" cy="107229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0425" y="4210416"/>
            <a:ext cx="1752112" cy="868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14916" y="4221066"/>
            <a:ext cx="955241" cy="78531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6168" y="6323147"/>
            <a:ext cx="1390137" cy="45873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A42DDEA-15F9-4F70-BE58-98DAAB2620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6885" y="6144085"/>
            <a:ext cx="1555115" cy="51784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BB34DFC-3767-47AB-8100-355955D302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6981" y="5371208"/>
            <a:ext cx="681481" cy="6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542" y="580117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5" y="49573"/>
            <a:ext cx="4248157" cy="3168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44FF4A-F041-47E7-B641-56B47D97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34" y="581225"/>
            <a:ext cx="3897952" cy="21050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658" y="3640070"/>
            <a:ext cx="5728566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010" y="375012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7" y="49573"/>
            <a:ext cx="2784637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6873122" y="0"/>
            <a:ext cx="306941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A02A00A-1648-4C74-95EE-1CCB3648A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7820" y="49573"/>
            <a:ext cx="841810" cy="28014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013FA86-FE0D-4FAD-B0AA-10083F058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8483" y="49573"/>
            <a:ext cx="971748" cy="253299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836" y="2178692"/>
            <a:ext cx="2566636" cy="211005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1B640E7-6CB2-444B-AD9D-5A4301C39B0D}"/>
              </a:ext>
            </a:extLst>
          </p:cNvPr>
          <p:cNvPicPr/>
          <p:nvPr/>
        </p:nvPicPr>
        <p:blipFill rotWithShape="1">
          <a:blip r:embed="rId11"/>
          <a:srcRect l="8303" t="25887" r="7340" b="20413"/>
          <a:stretch/>
        </p:blipFill>
        <p:spPr bwMode="auto">
          <a:xfrm>
            <a:off x="3828499" y="2925127"/>
            <a:ext cx="2814955" cy="1007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8BE450-6D0F-4DF7-B15A-4E774152900A}"/>
              </a:ext>
            </a:extLst>
          </p:cNvPr>
          <p:cNvPicPr/>
          <p:nvPr/>
        </p:nvPicPr>
        <p:blipFill rotWithShape="1">
          <a:blip r:embed="rId12"/>
          <a:srcRect l="3129" t="38937" r="4582" b="36031"/>
          <a:stretch/>
        </p:blipFill>
        <p:spPr bwMode="auto">
          <a:xfrm>
            <a:off x="9255908" y="2822703"/>
            <a:ext cx="2755470" cy="949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440" y="3949429"/>
            <a:ext cx="3579536" cy="27251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954" y="4882493"/>
            <a:ext cx="2633401" cy="18186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343" y="4882493"/>
            <a:ext cx="2275686" cy="18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2657246"/>
            <a:ext cx="5848350" cy="4162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536" y="-18875"/>
            <a:ext cx="3953606" cy="270509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5E97B7-C28B-4729-842A-6F1932F7F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295" y="4797440"/>
            <a:ext cx="2505075" cy="12001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086EFC4-D75C-458D-8B2F-FB90BA876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2718" y="3379427"/>
            <a:ext cx="2486424" cy="10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AD1481-F0BC-4004-8205-D3BA0FEE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4000986"/>
            <a:ext cx="4884106" cy="24226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3E5869-06E6-4F69-B35D-5BC2549A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92" y="4272882"/>
            <a:ext cx="4548386" cy="9394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2F14C-14C8-4CAA-89CB-6D6B853F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392" y="5299270"/>
            <a:ext cx="4600950" cy="1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788</TotalTime>
  <Words>1073</Words>
  <Application>Microsoft Office PowerPoint</Application>
  <PresentationFormat>Широкоэкранный</PresentationFormat>
  <Paragraphs>154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Морозов Михаил Александрович</cp:lastModifiedBy>
  <cp:revision>66</cp:revision>
  <dcterms:created xsi:type="dcterms:W3CDTF">2022-06-12T16:10:37Z</dcterms:created>
  <dcterms:modified xsi:type="dcterms:W3CDTF">2023-04-06T06:50:12Z</dcterms:modified>
</cp:coreProperties>
</file>